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78" r:id="rId5"/>
    <p:sldId id="279" r:id="rId6"/>
    <p:sldId id="259" r:id="rId7"/>
    <p:sldId id="260" r:id="rId8"/>
    <p:sldId id="261" r:id="rId9"/>
    <p:sldId id="271" r:id="rId10"/>
    <p:sldId id="272" r:id="rId11"/>
    <p:sldId id="280" r:id="rId12"/>
    <p:sldId id="262" r:id="rId13"/>
    <p:sldId id="263" r:id="rId14"/>
    <p:sldId id="264" r:id="rId15"/>
    <p:sldId id="265" r:id="rId16"/>
    <p:sldId id="274" r:id="rId17"/>
    <p:sldId id="275" r:id="rId18"/>
    <p:sldId id="266" r:id="rId19"/>
    <p:sldId id="267" r:id="rId20"/>
    <p:sldId id="268" r:id="rId21"/>
    <p:sldId id="276" r:id="rId22"/>
    <p:sldId id="277" r:id="rId23"/>
    <p:sldId id="269" r:id="rId24"/>
    <p:sldId id="27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5126" autoAdjust="0"/>
  </p:normalViewPr>
  <p:slideViewPr>
    <p:cSldViewPr>
      <p:cViewPr>
        <p:scale>
          <a:sx n="60" d="100"/>
          <a:sy n="60" d="100"/>
        </p:scale>
        <p:origin x="-143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E2F0F4-B50C-4389-A350-1A71E29D23BA}" type="datetimeFigureOut">
              <a:rPr lang="en-GB" smtClean="0"/>
              <a:pPr/>
              <a:t>19/08/2012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3A5868-186F-487B-BC9D-223120F7F9D4}" type="slidenum">
              <a:rPr lang="en-GB" smtClean="0"/>
              <a:pPr/>
              <a:t>‹#›</a:t>
            </a:fld>
            <a:endParaRPr lang="en-GB"/>
          </a:p>
        </p:txBody>
      </p:sp>
    </p:spTree>
    <p:extLst>
      <p:ext uri="{BB962C8B-B14F-4D97-AF65-F5344CB8AC3E}">
        <p14:creationId xmlns:p14="http://schemas.microsoft.com/office/powerpoint/2010/main" val="313500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F3A5868-186F-487B-BC9D-223120F7F9D4}"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It was important</a:t>
            </a:r>
            <a:r>
              <a:rPr lang="en-GB" baseline="0" dirty="0" smtClean="0"/>
              <a:t> for me to research letter heads as I had no idea how to design these to a professional standard. </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18</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After doing my research I found it a</a:t>
            </a:r>
            <a:r>
              <a:rPr lang="en-GB" baseline="0" dirty="0" smtClean="0"/>
              <a:t> lot easier to design the letter heads and as I had previously designed the logo and the business card I had the theme already designed I just had to put it in the style of a letter head.</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19</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My client chose</a:t>
            </a:r>
            <a:r>
              <a:rPr lang="en-GB" baseline="0" dirty="0" smtClean="0"/>
              <a:t> the second letter head and again chose not to change anything as he liked it the way it was. On this interview my client couldn’t chose so we had to pause and carry on the next day which gave him longer to chose. </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20</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My</a:t>
            </a:r>
            <a:r>
              <a:rPr lang="en-GB" baseline="0" dirty="0" smtClean="0"/>
              <a:t> final products all match and use the same theme and colours which is just what my client wanted. They are all strong and keep to the brief therefore my client was very happy with them and is currently in the process of printing the business cards out and has asked me to design a website later on for his company.</a:t>
            </a:r>
          </a:p>
        </p:txBody>
      </p:sp>
      <p:sp>
        <p:nvSpPr>
          <p:cNvPr id="4" name="Slide Number Placeholder 3"/>
          <p:cNvSpPr>
            <a:spLocks noGrp="1"/>
          </p:cNvSpPr>
          <p:nvPr>
            <p:ph type="sldNum" sz="quarter" idx="10"/>
          </p:nvPr>
        </p:nvSpPr>
        <p:spPr/>
        <p:txBody>
          <a:bodyPr/>
          <a:lstStyle/>
          <a:p>
            <a:fld id="{EF3A5868-186F-487B-BC9D-223120F7F9D4}" type="slidenum">
              <a:rPr lang="en-GB" smtClean="0"/>
              <a:pPr/>
              <a:t>23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a:t>
            </a:r>
            <a:r>
              <a:rPr lang="en-GB" baseline="0" dirty="0" smtClean="0"/>
              <a:t> my business card and letterhead I use Microsoft publisher which I hadn’t used a lot and only know the basics so I had to expand my knowledge with trial and error and for those of you that don’t know what that is it’s basically when you try something out then if its wrong or doesn’t work you just undo it and try again! I knew how to use </a:t>
            </a:r>
            <a:r>
              <a:rPr lang="en-GB" baseline="0" dirty="0" err="1" smtClean="0"/>
              <a:t>photoshop</a:t>
            </a:r>
            <a:r>
              <a:rPr lang="en-GB" baseline="0" dirty="0" smtClean="0"/>
              <a:t> well as I mentioned so this helped me a lot and it meant I could design the logo’s quickly to a high standard and didn’t have to learn to use the programme before I started. </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24</a:t>
            </a:fld>
            <a:endParaRPr lang="en-GB"/>
          </a:p>
        </p:txBody>
      </p:sp>
    </p:spTree>
    <p:extLst>
      <p:ext uri="{BB962C8B-B14F-4D97-AF65-F5344CB8AC3E}">
        <p14:creationId xmlns:p14="http://schemas.microsoft.com/office/powerpoint/2010/main" val="1381083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accent6"/>
                </a:solidFill>
              </a:rPr>
              <a:t>For my working to a brief project I e-mailed a few different places for briefs but didn’t get many replies. I e-mailed different graphic designers I’d heard of and researched as it’s different from what I’m doing in my other units and I’m very interested in it. The first place I e-mailed was ‘Crème Design’ as I did my work experience</a:t>
            </a:r>
            <a:r>
              <a:rPr lang="en-GB" sz="1200" baseline="0" dirty="0" smtClean="0">
                <a:solidFill>
                  <a:schemeClr val="accent6"/>
                </a:solidFill>
              </a:rPr>
              <a:t> there so I knew the people there and knew they were friendly and trusted me. Other places such as ‘indent’ couldn’t give me any old or current briefs as it against their confidentiality agreement.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solidFill>
                <a:schemeClr val="accent6"/>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solidFill>
                  <a:schemeClr val="accent6"/>
                </a:solidFill>
              </a:rPr>
              <a:t>Although ‘Crème Design’ replied with a past brief during that time I had found another brief from the building company ‘Hollis Construction’ </a:t>
            </a:r>
            <a:endParaRPr lang="en-GB" sz="1200" dirty="0" smtClean="0">
              <a:solidFill>
                <a:schemeClr val="accent6"/>
              </a:solidFill>
            </a:endParaRPr>
          </a:p>
          <a:p>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2</a:t>
            </a:fld>
            <a:endParaRPr lang="en-GB"/>
          </a:p>
        </p:txBody>
      </p:sp>
    </p:spTree>
    <p:extLst>
      <p:ext uri="{BB962C8B-B14F-4D97-AF65-F5344CB8AC3E}">
        <p14:creationId xmlns:p14="http://schemas.microsoft.com/office/powerpoint/2010/main" val="1711773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Hollis Construction asked me to design a few different things such as a logo, business card and a letter head.</a:t>
            </a:r>
            <a:r>
              <a:rPr lang="en-GB" baseline="0" dirty="0" smtClean="0"/>
              <a:t> To find out what my client wanted exactly in detail I sent them a questionnaire which meant I knew what colours and style I needed. Using a questionnaire I </a:t>
            </a:r>
            <a:r>
              <a:rPr lang="en-GB" sz="1200" i="0" kern="1200" dirty="0" smtClean="0">
                <a:solidFill>
                  <a:schemeClr val="tx1"/>
                </a:solidFill>
                <a:latin typeface="+mn-lt"/>
                <a:ea typeface="+mn-ea"/>
                <a:cs typeface="+mn-cs"/>
              </a:rPr>
              <a:t>didn't understand how it would significantly help in designing the products but after using it I found it really helpful and would recommend it to anyone. Although designed the questionnaire in publisher I exported it in PDF for 2 reasons one so everyone will be able to see it which would mean I didn't have to re-do a questionnaire every time someone needed it and also so people can download it offline. </a:t>
            </a:r>
          </a:p>
          <a:p>
            <a:r>
              <a:rPr lang="en-GB" sz="1200" i="0" kern="1200" dirty="0" smtClean="0">
                <a:solidFill>
                  <a:schemeClr val="tx1"/>
                </a:solidFill>
                <a:latin typeface="+mn-lt"/>
                <a:ea typeface="+mn-ea"/>
                <a:cs typeface="+mn-cs"/>
              </a:rPr>
              <a:t>One</a:t>
            </a:r>
            <a:r>
              <a:rPr lang="en-GB" sz="1200" i="0" kern="1200" baseline="0" dirty="0" smtClean="0">
                <a:solidFill>
                  <a:schemeClr val="tx1"/>
                </a:solidFill>
                <a:latin typeface="+mn-lt"/>
                <a:ea typeface="+mn-ea"/>
                <a:cs typeface="+mn-cs"/>
              </a:rPr>
              <a:t> reason I chose this client was that he was going to use my products for his business which would mean I needed to set myself deadlines and regular interviews to make sure my products were high quality and just what my client wanted.</a:t>
            </a:r>
            <a:r>
              <a:rPr lang="en-GB" sz="1200" i="0" kern="1200" dirty="0" smtClean="0">
                <a:solidFill>
                  <a:schemeClr val="tx1"/>
                </a:solidFill>
                <a:latin typeface="+mn-lt"/>
                <a:ea typeface="+mn-ea"/>
                <a:cs typeface="+mn-cs"/>
              </a:rPr>
              <a:t/>
            </a:r>
            <a:br>
              <a:rPr lang="en-GB" sz="1200" i="0" kern="1200" dirty="0" smtClean="0">
                <a:solidFill>
                  <a:schemeClr val="tx1"/>
                </a:solidFill>
                <a:latin typeface="+mn-lt"/>
                <a:ea typeface="+mn-ea"/>
                <a:cs typeface="+mn-cs"/>
              </a:rPr>
            </a:br>
            <a:endParaRPr lang="en-GB" sz="1200" i="0" kern="1200" dirty="0" smtClean="0">
              <a:solidFill>
                <a:schemeClr val="tx1"/>
              </a:solidFill>
              <a:latin typeface="+mn-lt"/>
              <a:ea typeface="+mn-ea"/>
              <a:cs typeface="+mn-cs"/>
            </a:endParaRPr>
          </a:p>
          <a:p>
            <a:r>
              <a:rPr lang="en-GB" sz="1200" i="0" kern="1200" dirty="0" smtClean="0">
                <a:solidFill>
                  <a:schemeClr val="tx1"/>
                </a:solidFill>
                <a:latin typeface="+mn-lt"/>
                <a:ea typeface="+mn-ea"/>
                <a:cs typeface="+mn-cs"/>
              </a:rPr>
              <a:t>Why I did a questionnaire?</a:t>
            </a:r>
            <a:r>
              <a:rPr lang="en-GB" sz="1200" i="0" kern="1200" baseline="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 started off by</a:t>
            </a:r>
            <a:r>
              <a:rPr lang="en-GB" baseline="0" dirty="0" smtClean="0"/>
              <a:t> researching other builders logo’s to get an idea of what they are like.</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After researching</a:t>
            </a:r>
            <a:r>
              <a:rPr lang="en-GB" baseline="0" dirty="0" smtClean="0"/>
              <a:t> the logo’s I designed 3 of my own as from the logo’s I got some idea’s together.</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To get to this stage I used Adobe Photoshop as it’s a professional software and </a:t>
            </a:r>
            <a:r>
              <a:rPr lang="en-GB" baseline="0" dirty="0" smtClean="0"/>
              <a:t>I know it well. After designing the three logos I set up an interview with my client to get his views on my logo’s. He chose the 3</a:t>
            </a:r>
            <a:r>
              <a:rPr lang="en-GB" baseline="30000" dirty="0" smtClean="0"/>
              <a:t>rd</a:t>
            </a:r>
            <a:r>
              <a:rPr lang="en-GB" baseline="0" dirty="0" smtClean="0"/>
              <a:t> logo although wanted me to make the </a:t>
            </a:r>
            <a:r>
              <a:rPr lang="en-GB" baseline="0" dirty="0" err="1" smtClean="0"/>
              <a:t>hollis</a:t>
            </a:r>
            <a:r>
              <a:rPr lang="en-GB" baseline="0" dirty="0" smtClean="0"/>
              <a:t> bolder so it stood out. So finally my logo looked like this.</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8</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13</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Instead</a:t>
            </a:r>
            <a:r>
              <a:rPr lang="en-GB" baseline="0" dirty="0" smtClean="0"/>
              <a:t> of just researching builders business cards I chose to expand my researching to get a wider verity and I’m glad I did as I got some good ideas.</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14</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 client chose the 3</a:t>
            </a:r>
            <a:r>
              <a:rPr lang="en-GB" baseline="30000" dirty="0" smtClean="0"/>
              <a:t>rd</a:t>
            </a:r>
            <a:r>
              <a:rPr lang="en-GB" dirty="0" smtClean="0"/>
              <a:t> one and this time chose</a:t>
            </a:r>
            <a:r>
              <a:rPr lang="en-GB" baseline="0" dirty="0" smtClean="0"/>
              <a:t> not to change anything as he liked it the way it was.</a:t>
            </a:r>
            <a:endParaRPr lang="en-GB" dirty="0"/>
          </a:p>
        </p:txBody>
      </p:sp>
      <p:sp>
        <p:nvSpPr>
          <p:cNvPr id="4" name="Slide Number Placeholder 3"/>
          <p:cNvSpPr>
            <a:spLocks noGrp="1"/>
          </p:cNvSpPr>
          <p:nvPr>
            <p:ph type="sldNum" sz="quarter" idx="10"/>
          </p:nvPr>
        </p:nvSpPr>
        <p:spPr/>
        <p:txBody>
          <a:bodyPr/>
          <a:lstStyle/>
          <a:p>
            <a:fld id="{EF3A5868-186F-487B-BC9D-223120F7F9D4}" type="slidenum">
              <a:rPr lang="en-GB" smtClean="0"/>
              <a:pPr/>
              <a:t>15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4077870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3300144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1192625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2506746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3220757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30719098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1540996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819152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2202213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3050120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F9887E-C6E2-488D-A937-9F4333448B36}" type="datetimeFigureOut">
              <a:rPr lang="en-GB" smtClean="0"/>
              <a:pPr/>
              <a:t>19/08/2012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97BDDDD-0737-4232-8096-A28706E2A429}" type="slidenum">
              <a:rPr lang="en-GB" smtClean="0"/>
              <a:pPr/>
              <a:t>‹#›</a:t>
            </a:fld>
            <a:endParaRPr lang="en-GB"/>
          </a:p>
        </p:txBody>
      </p:sp>
    </p:spTree>
    <p:extLst>
      <p:ext uri="{BB962C8B-B14F-4D97-AF65-F5344CB8AC3E}">
        <p14:creationId xmlns:p14="http://schemas.microsoft.com/office/powerpoint/2010/main" val="2050825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F9887E-C6E2-488D-A937-9F4333448B36}" type="datetimeFigureOut">
              <a:rPr lang="en-GB" smtClean="0"/>
              <a:pPr/>
              <a:t>19/08/2012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BDDDD-0737-4232-8096-A28706E2A429}" type="slidenum">
              <a:rPr lang="en-GB" smtClean="0"/>
              <a:pPr/>
              <a:t>‹#›</a:t>
            </a:fld>
            <a:endParaRPr lang="en-GB"/>
          </a:p>
        </p:txBody>
      </p:sp>
    </p:spTree>
    <p:extLst>
      <p:ext uri="{BB962C8B-B14F-4D97-AF65-F5344CB8AC3E}">
        <p14:creationId xmlns:p14="http://schemas.microsoft.com/office/powerpoint/2010/main" val="381051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3.png"/><Relationship Id="rId7"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3.bp.blogspot.com/-BIT9fRHzkSE/T5E5AHxauBI/AAAAAAAAARI/xsWX-wQ_eJU/s1600/patience-business-card.jpg" TargetMode="External"/><Relationship Id="rId5" Type="http://schemas.openxmlformats.org/officeDocument/2006/relationships/image" Target="../media/image12.jpeg"/><Relationship Id="rId4" Type="http://schemas.openxmlformats.org/officeDocument/2006/relationships/hyperlink" Target="http://2.bp.blogspot.com/-WrY_eohgVUQ/T5E4a8IvxFI/AAAAAAAAARA/4EA3p2Y28tU/s1600/business+cards.jp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4.bp.blogspot.com/-5A7UBS0d33U/T6OpQCvR0AI/AAAAAAAAAS4/M08JO0EgzY4/s1600/letterheads_montage.jpg" TargetMode="External"/><Relationship Id="rId3" Type="http://schemas.openxmlformats.org/officeDocument/2006/relationships/image" Target="../media/image3.pn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3.bp.blogspot.com/-Tq6XLl0hulg/T6OpO23CKLI/AAAAAAAAASo/TwTDqdOh3MI/s1600/letterhead-9.jpg" TargetMode="External"/><Relationship Id="rId5" Type="http://schemas.openxmlformats.org/officeDocument/2006/relationships/image" Target="../media/image22.jpeg"/><Relationship Id="rId4" Type="http://schemas.openxmlformats.org/officeDocument/2006/relationships/hyperlink" Target="http://3.bp.blogspot.com/-5rgohGXorhg/T6OoWXWq6gI/AAAAAAAAASg/W1Cn93V4TH8/s1600/letterheads.jpg" TargetMode="External"/><Relationship Id="rId9"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29.jpe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4.bp.blogspot.com/-jIZf7OhinMo/T2Mcro_6gyI/AAAAAAAAAPk/JF7NOEOj-X8/s1600/Filled+in+questionaire+1.jp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3.bp.blogspot.com/-RIDr5nRK960/T2MctP7GIeI/AAAAAAAAAPs/leytaB8-2xg/s1600/Filled+in+questionaire+2.jpg" TargetMode="Externa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4.bp.blogspot.com/-jIZf7OhinMo/T2Mcro_6gyI/AAAAAAAAAPk/JF7NOEOj-X8/s1600/Filled+in+questionaire+1.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3.bp.blogspot.com/-RIDr5nRK960/T2MctP7GIeI/AAAAAAAAAPs/leytaB8-2xg/s1600/Filled+in+questionaire+2.jp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gif"/><Relationship Id="rId5" Type="http://schemas.openxmlformats.org/officeDocument/2006/relationships/hyperlink" Target="http://3.bp.blogspot.com/-hHMNB67m_2M/T2Me-T_humI/AAAAAAAAAP8/aU9jsJXK5c4/s1600/11.gif" TargetMode="Externa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6652" y="2132856"/>
            <a:ext cx="8350696" cy="1802631"/>
          </a:xfrm>
        </p:spPr>
        <p:txBody>
          <a:bodyPr>
            <a:noAutofit/>
          </a:bodyPr>
          <a:lstStyle/>
          <a:p>
            <a:pPr algn="l"/>
            <a:r>
              <a:rPr lang="en-GB" sz="13800" b="1" dirty="0" smtClean="0">
                <a:effectLst>
                  <a:outerShdw blurRad="38100" dist="38100" dir="2700000" algn="tl">
                    <a:srgbClr val="000000">
                      <a:alpha val="43137"/>
                    </a:srgbClr>
                  </a:outerShdw>
                </a:effectLst>
                <a:latin typeface="Bodoni MT" pitchFamily="18" charset="0"/>
              </a:rPr>
              <a:t>Review</a:t>
            </a:r>
            <a:endParaRPr lang="en-GB" sz="13800" b="1" dirty="0">
              <a:effectLst>
                <a:outerShdw blurRad="38100" dist="38100" dir="2700000" algn="tl">
                  <a:srgbClr val="000000">
                    <a:alpha val="43137"/>
                  </a:srgbClr>
                </a:outerShdw>
              </a:effectLst>
              <a:latin typeface="Bodoni MT" pitchFamily="18" charset="0"/>
            </a:endParaRPr>
          </a:p>
        </p:txBody>
      </p:sp>
      <p:sp>
        <p:nvSpPr>
          <p:cNvPr id="3" name="Subtitle 2"/>
          <p:cNvSpPr>
            <a:spLocks noGrp="1"/>
          </p:cNvSpPr>
          <p:nvPr>
            <p:ph type="subTitle" idx="1"/>
          </p:nvPr>
        </p:nvSpPr>
        <p:spPr>
          <a:xfrm>
            <a:off x="467544" y="3573016"/>
            <a:ext cx="4176464" cy="852162"/>
          </a:xfrm>
        </p:spPr>
        <p:txBody>
          <a:bodyPr>
            <a:noAutofit/>
          </a:bodyPr>
          <a:lstStyle/>
          <a:p>
            <a:pPr algn="l"/>
            <a:r>
              <a:rPr lang="en-GB" sz="3600" dirty="0" smtClean="0">
                <a:solidFill>
                  <a:schemeClr val="tx1"/>
                </a:solidFill>
              </a:rPr>
              <a:t>Working to a brief</a:t>
            </a:r>
            <a:endParaRPr lang="en-GB" sz="3600" dirty="0">
              <a:solidFill>
                <a:schemeClr val="tx1"/>
              </a:solidFill>
            </a:endParaRPr>
          </a:p>
        </p:txBody>
      </p:sp>
    </p:spTree>
    <p:extLst>
      <p:ext uri="{BB962C8B-B14F-4D97-AF65-F5344CB8AC3E}">
        <p14:creationId xmlns:p14="http://schemas.microsoft.com/office/powerpoint/2010/main" val="20599166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Logos</a:t>
            </a:r>
            <a:endParaRPr lang="en-GB"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Untitled-2.jpg"/>
          <p:cNvPicPr>
            <a:picLocks noChangeAspect="1"/>
          </p:cNvPicPr>
          <p:nvPr/>
        </p:nvPicPr>
        <p:blipFill>
          <a:blip r:embed="rId3" cstate="print"/>
          <a:stretch>
            <a:fillRect/>
          </a:stretch>
        </p:blipFill>
        <p:spPr>
          <a:xfrm>
            <a:off x="180226" y="2204864"/>
            <a:ext cx="8739344" cy="1944216"/>
          </a:xfrm>
          <a:prstGeom prst="rect">
            <a:avLst/>
          </a:prstGeom>
        </p:spPr>
      </p:pic>
      <p:pic>
        <p:nvPicPr>
          <p:cNvPr id="7" name="Picture 6" descr="http://3.bp.blogspot.com/-wCkwwfbF-MY/T2MgSIgXmyI/AAAAAAAAAQE/Hz1VnZvWNE8/s640/imagesCAH5L22W.jpg"/>
          <p:cNvPicPr>
            <a:picLocks noChangeAspect="1" noChangeArrowheads="1"/>
          </p:cNvPicPr>
          <p:nvPr/>
        </p:nvPicPr>
        <p:blipFill>
          <a:blip r:embed="rId4" cstate="print"/>
          <a:srcRect/>
          <a:stretch>
            <a:fillRect/>
          </a:stretch>
        </p:blipFill>
        <p:spPr bwMode="auto">
          <a:xfrm>
            <a:off x="5125515" y="0"/>
            <a:ext cx="4032488" cy="1688605"/>
          </a:xfrm>
          <a:prstGeom prst="rect">
            <a:avLst/>
          </a:prstGeom>
          <a:noFill/>
        </p:spPr>
      </p:pic>
    </p:spTree>
    <p:extLst>
      <p:ext uri="{BB962C8B-B14F-4D97-AF65-F5344CB8AC3E}">
        <p14:creationId xmlns:p14="http://schemas.microsoft.com/office/powerpoint/2010/main" val="40062797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titled-5.jpg"/>
          <p:cNvPicPr>
            <a:picLocks noChangeAspect="1"/>
          </p:cNvPicPr>
          <p:nvPr/>
        </p:nvPicPr>
        <p:blipFill>
          <a:blip r:embed="rId2" cstate="print"/>
          <a:stretch>
            <a:fillRect/>
          </a:stretch>
        </p:blipFill>
        <p:spPr>
          <a:xfrm>
            <a:off x="4880855" y="1700808"/>
            <a:ext cx="4263145" cy="3192664"/>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4" y="5118981"/>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460284" y="28060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5400" b="1" smtClean="0">
                <a:solidFill>
                  <a:srgbClr val="0000FF"/>
                </a:solidFill>
                <a:effectLst>
                  <a:outerShdw blurRad="38100" dist="38100" dir="2700000" algn="tl">
                    <a:srgbClr val="000000">
                      <a:alpha val="43137"/>
                    </a:srgbClr>
                  </a:outerShdw>
                </a:effectLst>
                <a:latin typeface="Bodoni MT" pitchFamily="18" charset="0"/>
              </a:rPr>
              <a:t>Logos</a:t>
            </a:r>
            <a:endParaRPr lang="en-GB" dirty="0"/>
          </a:p>
        </p:txBody>
      </p:sp>
      <p:pic>
        <p:nvPicPr>
          <p:cNvPr id="7" name="Picture 6" descr="Untitled-3.jpg"/>
          <p:cNvPicPr>
            <a:picLocks noChangeAspect="1"/>
          </p:cNvPicPr>
          <p:nvPr/>
        </p:nvPicPr>
        <p:blipFill>
          <a:blip r:embed="rId4" cstate="print"/>
          <a:srcRect l="3727" t="18438" b="20102"/>
          <a:stretch>
            <a:fillRect/>
          </a:stretch>
        </p:blipFill>
        <p:spPr>
          <a:xfrm>
            <a:off x="179512" y="1608362"/>
            <a:ext cx="5040560" cy="1300908"/>
          </a:xfrm>
          <a:prstGeom prst="rect">
            <a:avLst/>
          </a:prstGeom>
        </p:spPr>
      </p:pic>
      <p:pic>
        <p:nvPicPr>
          <p:cNvPr id="8" name="Picture 7" descr="Untitled-2.jpg"/>
          <p:cNvPicPr>
            <a:picLocks noChangeAspect="1"/>
          </p:cNvPicPr>
          <p:nvPr/>
        </p:nvPicPr>
        <p:blipFill>
          <a:blip r:embed="rId5" cstate="print"/>
          <a:stretch>
            <a:fillRect/>
          </a:stretch>
        </p:blipFill>
        <p:spPr>
          <a:xfrm>
            <a:off x="225693" y="3501008"/>
            <a:ext cx="4712960" cy="1048478"/>
          </a:xfrm>
          <a:prstGeom prst="rect">
            <a:avLst/>
          </a:prstGeom>
        </p:spPr>
      </p:pic>
    </p:spTree>
    <p:extLst>
      <p:ext uri="{BB962C8B-B14F-4D97-AF65-F5344CB8AC3E}">
        <p14:creationId xmlns:p14="http://schemas.microsoft.com/office/powerpoint/2010/main" val="9227618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Logo</a:t>
            </a:r>
            <a:endParaRPr lang="en-GB" dirty="0"/>
          </a:p>
        </p:txBody>
      </p:sp>
      <p:pic>
        <p:nvPicPr>
          <p:cNvPr id="5" name="Content Placeholder 4" descr="Untitled-1 bold.jpg"/>
          <p:cNvPicPr>
            <a:picLocks noGrp="1" noChangeAspect="1"/>
          </p:cNvPicPr>
          <p:nvPr>
            <p:ph idx="1"/>
          </p:nvPr>
        </p:nvPicPr>
        <p:blipFill>
          <a:blip r:embed="rId2" cstate="print"/>
          <a:stretch>
            <a:fillRect/>
          </a:stretch>
        </p:blipFill>
        <p:spPr>
          <a:xfrm>
            <a:off x="323527" y="1844824"/>
            <a:ext cx="8761953" cy="2523604"/>
          </a:xfrm>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Business Card</a:t>
            </a:r>
            <a:endParaRPr lang="en-GB" sz="5400" dirty="0"/>
          </a:p>
        </p:txBody>
      </p:sp>
      <p:sp>
        <p:nvSpPr>
          <p:cNvPr id="3" name="Content Placeholder 2"/>
          <p:cNvSpPr>
            <a:spLocks noGrp="1"/>
          </p:cNvSpPr>
          <p:nvPr>
            <p:ph idx="1"/>
          </p:nvPr>
        </p:nvSpPr>
        <p:spPr/>
        <p:txBody>
          <a:bodyPr/>
          <a:lstStyle/>
          <a:p>
            <a:r>
              <a:rPr lang="en-GB" sz="1800" dirty="0" smtClean="0">
                <a:solidFill>
                  <a:schemeClr val="accent6"/>
                </a:solidFill>
              </a:rPr>
              <a:t>How did I start?</a:t>
            </a:r>
          </a:p>
          <a:p>
            <a:endParaRPr lang="en-GB"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Research</a:t>
            </a:r>
            <a:endParaRPr lang="en-GB"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0" name="Picture 2" descr="http://2.bp.blogspot.com/-WrY_eohgVUQ/T5E4a8IvxFI/AAAAAAAAARA/4EA3p2Y28tU/s640/business+cards.jpg">
            <a:hlinkClick r:id="rId4"/>
          </p:cNvPr>
          <p:cNvPicPr>
            <a:picLocks noChangeAspect="1" noChangeArrowheads="1"/>
          </p:cNvPicPr>
          <p:nvPr/>
        </p:nvPicPr>
        <p:blipFill>
          <a:blip r:embed="rId5" cstate="print"/>
          <a:srcRect/>
          <a:stretch>
            <a:fillRect/>
          </a:stretch>
        </p:blipFill>
        <p:spPr bwMode="auto">
          <a:xfrm>
            <a:off x="611560" y="1484784"/>
            <a:ext cx="4140460" cy="3312368"/>
          </a:xfrm>
          <a:prstGeom prst="rect">
            <a:avLst/>
          </a:prstGeom>
          <a:noFill/>
        </p:spPr>
      </p:pic>
      <p:pic>
        <p:nvPicPr>
          <p:cNvPr id="22532" name="Picture 4" descr="http://3.bp.blogspot.com/-BIT9fRHzkSE/T5E5AHxauBI/AAAAAAAAARI/xsWX-wQ_eJU/s320/patience-business-card.jpg">
            <a:hlinkClick r:id="rId6"/>
          </p:cNvPr>
          <p:cNvPicPr>
            <a:picLocks noChangeAspect="1" noChangeArrowheads="1"/>
          </p:cNvPicPr>
          <p:nvPr/>
        </p:nvPicPr>
        <p:blipFill>
          <a:blip r:embed="rId7" cstate="print"/>
          <a:srcRect/>
          <a:stretch>
            <a:fillRect/>
          </a:stretch>
        </p:blipFill>
        <p:spPr bwMode="auto">
          <a:xfrm>
            <a:off x="5220072" y="1052736"/>
            <a:ext cx="3048000" cy="1990726"/>
          </a:xfrm>
          <a:prstGeom prst="rect">
            <a:avLst/>
          </a:prstGeom>
          <a:noFill/>
        </p:spPr>
      </p:pic>
      <p:pic>
        <p:nvPicPr>
          <p:cNvPr id="22534" name="Picture 6" descr="http://3.bp.blogspot.com/-OtN19D_n0XM/T5E5BeBBtJI/AAAAAAAAARU/FGTCYXz9NQ4/s320/real-estates-business-cards-vectors.jpg"/>
          <p:cNvPicPr>
            <a:picLocks noChangeAspect="1" noChangeArrowheads="1"/>
          </p:cNvPicPr>
          <p:nvPr/>
        </p:nvPicPr>
        <p:blipFill>
          <a:blip r:embed="rId8" cstate="print"/>
          <a:srcRect/>
          <a:stretch>
            <a:fillRect/>
          </a:stretch>
        </p:blipFill>
        <p:spPr bwMode="auto">
          <a:xfrm>
            <a:off x="5148064" y="3429000"/>
            <a:ext cx="3048000" cy="180022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Business Cards</a:t>
            </a:r>
            <a:endParaRPr lang="en-GB" sz="5400"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Business card back 2.png"/>
          <p:cNvPicPr>
            <a:picLocks noChangeAspect="1"/>
          </p:cNvPicPr>
          <p:nvPr/>
        </p:nvPicPr>
        <p:blipFill>
          <a:blip r:embed="rId4" cstate="print"/>
          <a:stretch>
            <a:fillRect/>
          </a:stretch>
        </p:blipFill>
        <p:spPr>
          <a:xfrm>
            <a:off x="4586595" y="1830342"/>
            <a:ext cx="4566988" cy="2952328"/>
          </a:xfrm>
          <a:prstGeom prst="rect">
            <a:avLst/>
          </a:prstGeom>
        </p:spPr>
      </p:pic>
      <p:pic>
        <p:nvPicPr>
          <p:cNvPr id="8" name="Picture 7" descr="Business card front 2.png"/>
          <p:cNvPicPr>
            <a:picLocks noChangeAspect="1"/>
          </p:cNvPicPr>
          <p:nvPr/>
        </p:nvPicPr>
        <p:blipFill>
          <a:blip r:embed="rId5" cstate="print"/>
          <a:stretch>
            <a:fillRect/>
          </a:stretch>
        </p:blipFill>
        <p:spPr>
          <a:xfrm>
            <a:off x="0" y="1807647"/>
            <a:ext cx="4566988" cy="295232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usiness card back 3.png"/>
          <p:cNvPicPr>
            <a:picLocks noChangeAspect="1"/>
          </p:cNvPicPr>
          <p:nvPr/>
        </p:nvPicPr>
        <p:blipFill>
          <a:blip r:embed="rId2" cstate="print"/>
          <a:stretch>
            <a:fillRect/>
          </a:stretch>
        </p:blipFill>
        <p:spPr>
          <a:xfrm>
            <a:off x="4603383" y="1916832"/>
            <a:ext cx="4559725" cy="2952000"/>
          </a:xfrm>
          <a:prstGeom prst="rect">
            <a:avLst/>
          </a:prstGeom>
        </p:spPr>
      </p:pic>
      <p:pic>
        <p:nvPicPr>
          <p:cNvPr id="6" name="Picture 5" descr="Business card front 3.png"/>
          <p:cNvPicPr>
            <a:picLocks noChangeAspect="1"/>
          </p:cNvPicPr>
          <p:nvPr/>
        </p:nvPicPr>
        <p:blipFill>
          <a:blip r:embed="rId3" cstate="print"/>
          <a:stretch>
            <a:fillRect/>
          </a:stretch>
        </p:blipFill>
        <p:spPr>
          <a:xfrm>
            <a:off x="0" y="1916832"/>
            <a:ext cx="4542576" cy="2952000"/>
          </a:xfrm>
          <a:prstGeom prst="rect">
            <a:avLst/>
          </a:prstGeom>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a:spLocks noGrp="1"/>
          </p:cNvSpPr>
          <p:nvPr>
            <p:ph type="title"/>
          </p:nvPr>
        </p:nvSpPr>
        <p:spPr>
          <a:xfrm>
            <a:off x="457200" y="274638"/>
            <a:ext cx="8229600" cy="1143000"/>
          </a:xfrm>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Business Cards</a:t>
            </a:r>
            <a:endParaRPr lang="en-GB" sz="5400" dirty="0"/>
          </a:p>
        </p:txBody>
      </p:sp>
    </p:spTree>
    <p:extLst>
      <p:ext uri="{BB962C8B-B14F-4D97-AF65-F5344CB8AC3E}">
        <p14:creationId xmlns:p14="http://schemas.microsoft.com/office/powerpoint/2010/main" val="18493837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usiness card back.png"/>
          <p:cNvPicPr>
            <a:picLocks noChangeAspect="1"/>
          </p:cNvPicPr>
          <p:nvPr/>
        </p:nvPicPr>
        <p:blipFill>
          <a:blip r:embed="rId2" cstate="print"/>
          <a:stretch>
            <a:fillRect/>
          </a:stretch>
        </p:blipFill>
        <p:spPr>
          <a:xfrm>
            <a:off x="4590496" y="1521063"/>
            <a:ext cx="4566481" cy="2952000"/>
          </a:xfrm>
          <a:prstGeom prst="rect">
            <a:avLst/>
          </a:prstGeom>
        </p:spPr>
      </p:pic>
      <p:pic>
        <p:nvPicPr>
          <p:cNvPr id="5" name="Picture 4" descr="Business card front.png"/>
          <p:cNvPicPr>
            <a:picLocks noChangeAspect="1"/>
          </p:cNvPicPr>
          <p:nvPr/>
        </p:nvPicPr>
        <p:blipFill>
          <a:blip r:embed="rId3" cstate="print"/>
          <a:stretch>
            <a:fillRect/>
          </a:stretch>
        </p:blipFill>
        <p:spPr>
          <a:xfrm>
            <a:off x="-10982" y="1521063"/>
            <a:ext cx="4548764" cy="2952000"/>
          </a:xfrm>
          <a:prstGeom prst="rect">
            <a:avLst/>
          </a:prstGeom>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a:spLocks noGrp="1"/>
          </p:cNvSpPr>
          <p:nvPr>
            <p:ph type="title"/>
          </p:nvPr>
        </p:nvSpPr>
        <p:spPr>
          <a:xfrm>
            <a:off x="457200" y="274638"/>
            <a:ext cx="8229600" cy="1143000"/>
          </a:xfrm>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Business Cards</a:t>
            </a:r>
            <a:endParaRPr lang="en-GB" sz="5400" dirty="0"/>
          </a:p>
        </p:txBody>
      </p:sp>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0607" t="50000"/>
          <a:stretch/>
        </p:blipFill>
        <p:spPr bwMode="auto">
          <a:xfrm>
            <a:off x="5220072" y="4553434"/>
            <a:ext cx="3923928" cy="234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34060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Letterhead</a:t>
            </a:r>
            <a:endParaRPr lang="en-GB" sz="5400" dirty="0"/>
          </a:p>
        </p:txBody>
      </p:sp>
      <p:sp>
        <p:nvSpPr>
          <p:cNvPr id="3" name="Content Placeholder 2"/>
          <p:cNvSpPr>
            <a:spLocks noGrp="1"/>
          </p:cNvSpPr>
          <p:nvPr>
            <p:ph idx="1"/>
          </p:nvPr>
        </p:nvSpPr>
        <p:spPr/>
        <p:txBody>
          <a:bodyPr/>
          <a:lstStyle/>
          <a:p>
            <a:r>
              <a:rPr lang="en-GB" sz="1800" dirty="0" smtClean="0">
                <a:solidFill>
                  <a:schemeClr val="accent6"/>
                </a:solidFill>
              </a:rPr>
              <a:t>How did I start?</a:t>
            </a:r>
          </a:p>
          <a:p>
            <a:endParaRPr lang="en-GB"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Research</a:t>
            </a:r>
            <a:endParaRPr lang="en-GB" sz="5400"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2" name="Picture 2" descr="http://3.bp.blogspot.com/-5rgohGXorhg/T6OoWXWq6gI/AAAAAAAAASg/W1Cn93V4TH8/s640/letterheads.jpg">
            <a:hlinkClick r:id="rId4"/>
          </p:cNvPr>
          <p:cNvPicPr>
            <a:picLocks noChangeAspect="1" noChangeArrowheads="1"/>
          </p:cNvPicPr>
          <p:nvPr/>
        </p:nvPicPr>
        <p:blipFill>
          <a:blip r:embed="rId5" cstate="print"/>
          <a:srcRect/>
          <a:stretch>
            <a:fillRect/>
          </a:stretch>
        </p:blipFill>
        <p:spPr bwMode="auto">
          <a:xfrm>
            <a:off x="467544" y="1484784"/>
            <a:ext cx="4392488" cy="3513990"/>
          </a:xfrm>
          <a:prstGeom prst="rect">
            <a:avLst/>
          </a:prstGeom>
          <a:noFill/>
        </p:spPr>
      </p:pic>
      <p:pic>
        <p:nvPicPr>
          <p:cNvPr id="30724" name="Picture 4" descr="http://3.bp.blogspot.com/-Tq6XLl0hulg/T6OpO23CKLI/AAAAAAAAASo/TwTDqdOh3MI/s320/letterhead-9.jpg">
            <a:hlinkClick r:id="rId6"/>
          </p:cNvPr>
          <p:cNvPicPr>
            <a:picLocks noChangeAspect="1" noChangeArrowheads="1"/>
          </p:cNvPicPr>
          <p:nvPr/>
        </p:nvPicPr>
        <p:blipFill>
          <a:blip r:embed="rId7" cstate="print"/>
          <a:srcRect/>
          <a:stretch>
            <a:fillRect/>
          </a:stretch>
        </p:blipFill>
        <p:spPr bwMode="auto">
          <a:xfrm>
            <a:off x="5436096" y="0"/>
            <a:ext cx="3048000" cy="3048000"/>
          </a:xfrm>
          <a:prstGeom prst="rect">
            <a:avLst/>
          </a:prstGeom>
          <a:noFill/>
        </p:spPr>
      </p:pic>
      <p:pic>
        <p:nvPicPr>
          <p:cNvPr id="30726" name="Picture 6" descr="http://4.bp.blogspot.com/-5A7UBS0d33U/T6OpQCvR0AI/AAAAAAAAAS4/M08JO0EgzY4/s1600/letterheads_montage.jpg">
            <a:hlinkClick r:id="rId8"/>
          </p:cNvPr>
          <p:cNvPicPr>
            <a:picLocks noChangeAspect="1" noChangeArrowheads="1"/>
          </p:cNvPicPr>
          <p:nvPr/>
        </p:nvPicPr>
        <p:blipFill>
          <a:blip r:embed="rId9" cstate="print"/>
          <a:srcRect/>
          <a:stretch>
            <a:fillRect/>
          </a:stretch>
        </p:blipFill>
        <p:spPr bwMode="auto">
          <a:xfrm>
            <a:off x="5724128" y="3429000"/>
            <a:ext cx="2857500" cy="264795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My Brief</a:t>
            </a:r>
            <a:endParaRPr lang="en-GB" sz="2000" dirty="0"/>
          </a:p>
        </p:txBody>
      </p:sp>
      <p:sp>
        <p:nvSpPr>
          <p:cNvPr id="3" name="Content Placeholder 2"/>
          <p:cNvSpPr>
            <a:spLocks noGrp="1"/>
          </p:cNvSpPr>
          <p:nvPr>
            <p:ph idx="1"/>
          </p:nvPr>
        </p:nvSpPr>
        <p:spPr/>
        <p:txBody>
          <a:bodyPr>
            <a:normAutofit/>
          </a:bodyPr>
          <a:lstStyle/>
          <a:p>
            <a:r>
              <a:rPr lang="en-GB" sz="1800" dirty="0" smtClean="0">
                <a:solidFill>
                  <a:srgbClr val="0000FF"/>
                </a:solidFill>
              </a:rPr>
              <a:t>What was I looking for?</a:t>
            </a:r>
          </a:p>
          <a:p>
            <a:r>
              <a:rPr lang="en-GB" sz="1800" dirty="0" smtClean="0">
                <a:solidFill>
                  <a:srgbClr val="0000FF"/>
                </a:solidFill>
              </a:rPr>
              <a:t>Who did I e-mail?</a:t>
            </a:r>
          </a:p>
          <a:p>
            <a:r>
              <a:rPr lang="en-GB" sz="1800" dirty="0" smtClean="0">
                <a:solidFill>
                  <a:srgbClr val="0000FF"/>
                </a:solidFill>
              </a:rPr>
              <a:t>Who replied?</a:t>
            </a:r>
          </a:p>
          <a:p>
            <a:r>
              <a:rPr lang="en-GB" sz="1800" dirty="0" smtClean="0">
                <a:solidFill>
                  <a:srgbClr val="0000FF"/>
                </a:solidFill>
              </a:rPr>
              <a:t>Who did I choose? </a:t>
            </a:r>
          </a:p>
          <a:p>
            <a:endParaRPr lang="en-GB" sz="1800" dirty="0">
              <a:solidFill>
                <a:schemeClr val="accent6"/>
              </a:solidFill>
            </a:endParaRPr>
          </a:p>
        </p:txBody>
      </p:sp>
    </p:spTree>
    <p:extLst>
      <p:ext uri="{BB962C8B-B14F-4D97-AF65-F5344CB8AC3E}">
        <p14:creationId xmlns:p14="http://schemas.microsoft.com/office/powerpoint/2010/main" val="10207008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749" t="12284" r="1983" b="43858"/>
          <a:stretch/>
        </p:blipFill>
        <p:spPr bwMode="auto">
          <a:xfrm>
            <a:off x="0" y="0"/>
            <a:ext cx="9144000" cy="3403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749" t="12446" r="1983" b="52478"/>
          <a:stretch/>
        </p:blipFill>
        <p:spPr bwMode="auto">
          <a:xfrm>
            <a:off x="-15918" y="3630"/>
            <a:ext cx="9159918" cy="2726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35260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750" t="8405" r="2242" b="50701"/>
          <a:stretch/>
        </p:blipFill>
        <p:spPr bwMode="auto">
          <a:xfrm>
            <a:off x="1" y="0"/>
            <a:ext cx="9232540" cy="3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47592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Final Products</a:t>
            </a:r>
            <a:endParaRPr lang="en-GB" dirty="0"/>
          </a:p>
        </p:txBody>
      </p:sp>
      <p:pic>
        <p:nvPicPr>
          <p:cNvPr id="5" name="Content Placeholder 4" descr="Business card back.png"/>
          <p:cNvPicPr>
            <a:picLocks noGrp="1" noChangeAspect="1"/>
          </p:cNvPicPr>
          <p:nvPr>
            <p:ph idx="1"/>
          </p:nvPr>
        </p:nvPicPr>
        <p:blipFill>
          <a:blip r:embed="rId3" cstate="print"/>
          <a:stretch>
            <a:fillRect/>
          </a:stretch>
        </p:blipFill>
        <p:spPr>
          <a:xfrm>
            <a:off x="3347864" y="3573016"/>
            <a:ext cx="2376264" cy="1536135"/>
          </a:xfrm>
        </p:spPr>
      </p:pic>
      <p:pic>
        <p:nvPicPr>
          <p:cNvPr id="6" name="Picture 5" descr="Business card front.png"/>
          <p:cNvPicPr>
            <a:picLocks noChangeAspect="1"/>
          </p:cNvPicPr>
          <p:nvPr/>
        </p:nvPicPr>
        <p:blipFill>
          <a:blip r:embed="rId4" cstate="print"/>
          <a:stretch>
            <a:fillRect/>
          </a:stretch>
        </p:blipFill>
        <p:spPr>
          <a:xfrm>
            <a:off x="3347864" y="1891164"/>
            <a:ext cx="2376264" cy="1542118"/>
          </a:xfrm>
          <a:prstGeom prst="rect">
            <a:avLst/>
          </a:prstGeom>
        </p:spPr>
      </p:pic>
      <p:pic>
        <p:nvPicPr>
          <p:cNvPr id="7" name="Picture 6" descr="Letter head three.jpg"/>
          <p:cNvPicPr>
            <a:picLocks noChangeAspect="1"/>
          </p:cNvPicPr>
          <p:nvPr/>
        </p:nvPicPr>
        <p:blipFill>
          <a:blip r:embed="rId5" cstate="print"/>
          <a:stretch>
            <a:fillRect/>
          </a:stretch>
        </p:blipFill>
        <p:spPr>
          <a:xfrm>
            <a:off x="6300192" y="1910119"/>
            <a:ext cx="2436329" cy="3456384"/>
          </a:xfrm>
          <a:prstGeom prst="rect">
            <a:avLst/>
          </a:prstGeom>
        </p:spPr>
      </p:pic>
      <p:pic>
        <p:nvPicPr>
          <p:cNvPr id="8" name="Picture 7" descr="Untitled-1 bold.jpg"/>
          <p:cNvPicPr>
            <a:picLocks noChangeAspect="1"/>
          </p:cNvPicPr>
          <p:nvPr/>
        </p:nvPicPr>
        <p:blipFill>
          <a:blip r:embed="rId6" cstate="print"/>
          <a:stretch>
            <a:fillRect/>
          </a:stretch>
        </p:blipFill>
        <p:spPr>
          <a:xfrm>
            <a:off x="294640" y="3052237"/>
            <a:ext cx="2884016" cy="83065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84784"/>
            <a:ext cx="8229600" cy="1143000"/>
          </a:xfrm>
        </p:spPr>
        <p:txBody>
          <a:bodyPr>
            <a:normAutofit/>
          </a:bodyPr>
          <a:lstStyle/>
          <a:p>
            <a:r>
              <a:rPr lang="en-GB" sz="4200" b="1" dirty="0" smtClean="0">
                <a:solidFill>
                  <a:srgbClr val="0000FF"/>
                </a:solidFill>
                <a:effectLst>
                  <a:outerShdw blurRad="38100" dist="38100" dir="2700000" algn="tl">
                    <a:srgbClr val="000000">
                      <a:alpha val="43137"/>
                    </a:srgbClr>
                  </a:outerShdw>
                </a:effectLst>
                <a:latin typeface="Bodoni MT" pitchFamily="18" charset="0"/>
              </a:rPr>
              <a:t>New skills I learnt..</a:t>
            </a:r>
            <a:endParaRPr lang="en-GB" sz="4200" b="1"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08317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457200" y="2235035"/>
            <a:ext cx="8229600" cy="1143000"/>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5400" b="1" dirty="0">
                <a:solidFill>
                  <a:srgbClr val="0000FF"/>
                </a:solidFill>
                <a:effectLst>
                  <a:outerShdw blurRad="38100" dist="38100" dir="2700000" algn="tl">
                    <a:srgbClr val="000000">
                      <a:alpha val="43137"/>
                    </a:srgbClr>
                  </a:outerShdw>
                </a:effectLst>
                <a:latin typeface="Bodoni MT" pitchFamily="18" charset="0"/>
              </a:rPr>
              <a:t>S</a:t>
            </a:r>
            <a:r>
              <a:rPr lang="en-GB" sz="5400" b="1" dirty="0" smtClean="0">
                <a:solidFill>
                  <a:srgbClr val="0000FF"/>
                </a:solidFill>
                <a:effectLst>
                  <a:outerShdw blurRad="38100" dist="38100" dir="2700000" algn="tl">
                    <a:srgbClr val="000000">
                      <a:alpha val="43137"/>
                    </a:srgbClr>
                  </a:outerShdw>
                </a:effectLst>
                <a:latin typeface="Bodoni MT" pitchFamily="18" charset="0"/>
              </a:rPr>
              <a:t>kills I already knew but expanded..</a:t>
            </a:r>
            <a:endParaRPr lang="en-GB" sz="5400" b="1" dirty="0"/>
          </a:p>
        </p:txBody>
      </p:sp>
      <p:sp>
        <p:nvSpPr>
          <p:cNvPr id="6" name="Title 1"/>
          <p:cNvSpPr txBox="1">
            <a:spLocks/>
          </p:cNvSpPr>
          <p:nvPr/>
        </p:nvSpPr>
        <p:spPr>
          <a:xfrm>
            <a:off x="608208" y="292494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200" b="1" dirty="0" smtClean="0">
                <a:solidFill>
                  <a:srgbClr val="0000FF"/>
                </a:solidFill>
                <a:effectLst>
                  <a:outerShdw blurRad="38100" dist="38100" dir="2700000" algn="tl">
                    <a:srgbClr val="000000">
                      <a:alpha val="43137"/>
                    </a:srgbClr>
                  </a:outerShdw>
                </a:effectLst>
                <a:latin typeface="Bodoni MT" pitchFamily="18" charset="0"/>
              </a:rPr>
              <a:t>Old skills that helped me..</a:t>
            </a:r>
            <a:endParaRPr lang="en-GB" sz="4200" b="1" dirty="0"/>
          </a:p>
        </p:txBody>
      </p:sp>
    </p:spTree>
    <p:extLst>
      <p:ext uri="{BB962C8B-B14F-4D97-AF65-F5344CB8AC3E}">
        <p14:creationId xmlns:p14="http://schemas.microsoft.com/office/powerpoint/2010/main" val="27999611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8229600" cy="1143000"/>
          </a:xfrm>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Hollis Construction</a:t>
            </a:r>
            <a:endParaRPr lang="en-GB" sz="5400" dirty="0"/>
          </a:p>
        </p:txBody>
      </p:sp>
      <p:sp>
        <p:nvSpPr>
          <p:cNvPr id="3" name="Content Placeholder 2"/>
          <p:cNvSpPr>
            <a:spLocks noGrp="1"/>
          </p:cNvSpPr>
          <p:nvPr>
            <p:ph idx="1"/>
          </p:nvPr>
        </p:nvSpPr>
        <p:spPr/>
        <p:txBody>
          <a:bodyPr/>
          <a:lstStyle/>
          <a:p>
            <a:r>
              <a:rPr lang="en-GB" sz="1800" dirty="0" smtClean="0">
                <a:solidFill>
                  <a:schemeClr val="accent6"/>
                </a:solidFill>
              </a:rPr>
              <a:t>What did they want?</a:t>
            </a:r>
          </a:p>
          <a:p>
            <a:r>
              <a:rPr lang="en-GB" sz="1800" dirty="0" smtClean="0">
                <a:solidFill>
                  <a:schemeClr val="accent6"/>
                </a:solidFill>
              </a:rPr>
              <a:t>Are they going to use it? </a:t>
            </a:r>
          </a:p>
          <a:p>
            <a:endParaRPr lang="en-GB" dirty="0"/>
          </a:p>
        </p:txBody>
      </p:sp>
      <p:pic>
        <p:nvPicPr>
          <p:cNvPr id="2050" name="Picture 2" descr="http://4.bp.blogspot.com/-jIZf7OhinMo/T2Mcro_6gyI/AAAAAAAAAPk/JF7NOEOj-X8/s640/Filled+in+questionaire+1.jpg">
            <a:hlinkClick r:id="rId3"/>
          </p:cNvPr>
          <p:cNvPicPr>
            <a:picLocks noChangeAspect="1" noChangeArrowheads="1"/>
          </p:cNvPicPr>
          <p:nvPr/>
        </p:nvPicPr>
        <p:blipFill>
          <a:blip r:embed="rId4" cstate="print"/>
          <a:srcRect/>
          <a:stretch>
            <a:fillRect/>
          </a:stretch>
        </p:blipFill>
        <p:spPr bwMode="auto">
          <a:xfrm>
            <a:off x="5436096" y="1700808"/>
            <a:ext cx="3384376" cy="2242149"/>
          </a:xfrm>
          <a:prstGeom prst="rect">
            <a:avLst/>
          </a:prstGeom>
          <a:noFill/>
        </p:spPr>
      </p:pic>
      <p:pic>
        <p:nvPicPr>
          <p:cNvPr id="2052" name="Picture 4" descr="http://3.bp.blogspot.com/-RIDr5nRK960/T2MctP7GIeI/AAAAAAAAAPs/leytaB8-2xg/s640/Filled+in+questionaire+2.jpg">
            <a:hlinkClick r:id="rId5"/>
          </p:cNvPr>
          <p:cNvPicPr>
            <a:picLocks noChangeAspect="1" noChangeArrowheads="1"/>
          </p:cNvPicPr>
          <p:nvPr/>
        </p:nvPicPr>
        <p:blipFill>
          <a:blip r:embed="rId6" cstate="print"/>
          <a:srcRect/>
          <a:stretch>
            <a:fillRect/>
          </a:stretch>
        </p:blipFill>
        <p:spPr bwMode="auto">
          <a:xfrm>
            <a:off x="5436096" y="3933056"/>
            <a:ext cx="3401521" cy="223224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4.bp.blogspot.com/-jIZf7OhinMo/T2Mcro_6gyI/AAAAAAAAAPk/JF7NOEOj-X8/s640/Filled+in+questionaire+1.jpg">
            <a:hlinkClick r:id="rId2"/>
          </p:cNvPr>
          <p:cNvPicPr>
            <a:picLocks noChangeAspect="1" noChangeArrowheads="1"/>
          </p:cNvPicPr>
          <p:nvPr/>
        </p:nvPicPr>
        <p:blipFill>
          <a:blip r:embed="rId3" cstate="print"/>
          <a:srcRect/>
          <a:stretch>
            <a:fillRect/>
          </a:stretch>
        </p:blipFill>
        <p:spPr bwMode="auto">
          <a:xfrm>
            <a:off x="-251233" y="0"/>
            <a:ext cx="9414811" cy="6237312"/>
          </a:xfrm>
          <a:prstGeom prst="rect">
            <a:avLst/>
          </a:prstGeom>
          <a:noFill/>
        </p:spPr>
      </p:pic>
    </p:spTree>
    <p:extLst>
      <p:ext uri="{BB962C8B-B14F-4D97-AF65-F5344CB8AC3E}">
        <p14:creationId xmlns:p14="http://schemas.microsoft.com/office/powerpoint/2010/main" val="7353592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3.bp.blogspot.com/-RIDr5nRK960/T2MctP7GIeI/AAAAAAAAAPs/leytaB8-2xg/s640/Filled+in+questionaire+2.jpg">
            <a:hlinkClick r:id="rId2"/>
          </p:cNvPr>
          <p:cNvPicPr>
            <a:picLocks noChangeAspect="1" noChangeArrowheads="1"/>
          </p:cNvPicPr>
          <p:nvPr/>
        </p:nvPicPr>
        <p:blipFill>
          <a:blip r:embed="rId3" cstate="print"/>
          <a:srcRect/>
          <a:stretch>
            <a:fillRect/>
          </a:stretch>
        </p:blipFill>
        <p:spPr bwMode="auto">
          <a:xfrm>
            <a:off x="-17298" y="25918"/>
            <a:ext cx="9245529" cy="6067378"/>
          </a:xfrm>
          <a:prstGeom prst="rect">
            <a:avLst/>
          </a:prstGeom>
          <a:noFill/>
        </p:spPr>
      </p:pic>
      <p:sp>
        <p:nvSpPr>
          <p:cNvPr id="5" name="Rectangle 4"/>
          <p:cNvSpPr/>
          <p:nvPr/>
        </p:nvSpPr>
        <p:spPr>
          <a:xfrm>
            <a:off x="3851920" y="476672"/>
            <a:ext cx="1080120" cy="1440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44479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Logo</a:t>
            </a:r>
            <a:endParaRPr lang="en-GB" sz="54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GB" sz="1800" dirty="0" smtClean="0">
                <a:solidFill>
                  <a:schemeClr val="accent6"/>
                </a:solidFill>
              </a:rPr>
              <a:t>How did I start?</a:t>
            </a:r>
          </a:p>
          <a:p>
            <a:r>
              <a:rPr lang="en-GB" sz="1800" dirty="0" smtClean="0">
                <a:solidFill>
                  <a:schemeClr val="accent6"/>
                </a:solidFill>
              </a:rPr>
              <a:t>What I used?</a:t>
            </a:r>
          </a:p>
          <a:p>
            <a:pPr marL="0" indent="0">
              <a:buNone/>
            </a:pPr>
            <a:endParaRPr lang="en-GB"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Research</a:t>
            </a:r>
            <a:endParaRPr lang="en-GB"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8" name="Picture 2" descr="http://1.bp.blogspot.com/-nhZS1yYo_jI/T2MdZ5iD-4I/AAAAAAAAAP0/7pZbHbUxHCs/s640/logos.jpg"/>
          <p:cNvPicPr>
            <a:picLocks noChangeAspect="1" noChangeArrowheads="1"/>
          </p:cNvPicPr>
          <p:nvPr/>
        </p:nvPicPr>
        <p:blipFill>
          <a:blip r:embed="rId4" cstate="print"/>
          <a:srcRect/>
          <a:stretch>
            <a:fillRect/>
          </a:stretch>
        </p:blipFill>
        <p:spPr bwMode="auto">
          <a:xfrm>
            <a:off x="395536" y="1628800"/>
            <a:ext cx="3863752" cy="2897815"/>
          </a:xfrm>
          <a:prstGeom prst="rect">
            <a:avLst/>
          </a:prstGeom>
          <a:noFill/>
        </p:spPr>
      </p:pic>
      <p:pic>
        <p:nvPicPr>
          <p:cNvPr id="19460" name="Picture 4" descr="http://3.bp.blogspot.com/-hHMNB67m_2M/T2Me-T_humI/AAAAAAAAAP8/aU9jsJXK5c4/s640/11.gif">
            <a:hlinkClick r:id="rId5"/>
          </p:cNvPr>
          <p:cNvPicPr>
            <a:picLocks noChangeAspect="1" noChangeArrowheads="1"/>
          </p:cNvPicPr>
          <p:nvPr/>
        </p:nvPicPr>
        <p:blipFill>
          <a:blip r:embed="rId6" cstate="print"/>
          <a:srcRect/>
          <a:stretch>
            <a:fillRect/>
          </a:stretch>
        </p:blipFill>
        <p:spPr bwMode="auto">
          <a:xfrm>
            <a:off x="5148064" y="1052736"/>
            <a:ext cx="2869257" cy="2340238"/>
          </a:xfrm>
          <a:prstGeom prst="rect">
            <a:avLst/>
          </a:prstGeom>
          <a:noFill/>
        </p:spPr>
      </p:pic>
      <p:pic>
        <p:nvPicPr>
          <p:cNvPr id="19462" name="Picture 6" descr="http://3.bp.blogspot.com/-wCkwwfbF-MY/T2MgSIgXmyI/AAAAAAAAAQE/Hz1VnZvWNE8/s640/imagesCAH5L22W.jpg"/>
          <p:cNvPicPr>
            <a:picLocks noChangeAspect="1" noChangeArrowheads="1"/>
          </p:cNvPicPr>
          <p:nvPr/>
        </p:nvPicPr>
        <p:blipFill>
          <a:blip r:embed="rId7" cstate="print"/>
          <a:srcRect/>
          <a:stretch>
            <a:fillRect/>
          </a:stretch>
        </p:blipFill>
        <p:spPr bwMode="auto">
          <a:xfrm>
            <a:off x="4716016" y="3573016"/>
            <a:ext cx="4032488" cy="168860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titled-5.jpg"/>
          <p:cNvPicPr>
            <a:picLocks noChangeAspect="1"/>
          </p:cNvPicPr>
          <p:nvPr/>
        </p:nvPicPr>
        <p:blipFill>
          <a:blip r:embed="rId3" cstate="print"/>
          <a:stretch>
            <a:fillRect/>
          </a:stretch>
        </p:blipFill>
        <p:spPr>
          <a:xfrm>
            <a:off x="1359288" y="908720"/>
            <a:ext cx="6408712" cy="4799477"/>
          </a:xfrm>
          <a:prstGeom prst="rect">
            <a:avLst/>
          </a:prstGeom>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Logos</a:t>
            </a:r>
            <a:endParaRPr lang="en-GB" dirty="0"/>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6571" y="1"/>
            <a:ext cx="2527507" cy="2060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titled-3.jpg"/>
          <p:cNvPicPr>
            <a:picLocks noChangeAspect="1"/>
          </p:cNvPicPr>
          <p:nvPr/>
        </p:nvPicPr>
        <p:blipFill>
          <a:blip r:embed="rId2" cstate="print"/>
          <a:srcRect l="3727" t="18438" b="20102"/>
          <a:stretch>
            <a:fillRect/>
          </a:stretch>
        </p:blipFill>
        <p:spPr>
          <a:xfrm>
            <a:off x="323528" y="1628800"/>
            <a:ext cx="9765196" cy="2520280"/>
          </a:xfrm>
          <a:prstGeom prst="rect">
            <a:avLst/>
          </a:prstGeom>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113015"/>
            <a:ext cx="91440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a:spLocks noGrp="1"/>
          </p:cNvSpPr>
          <p:nvPr>
            <p:ph type="title"/>
          </p:nvPr>
        </p:nvSpPr>
        <p:spPr>
          <a:xfrm>
            <a:off x="457200" y="274638"/>
            <a:ext cx="8229600" cy="1143000"/>
          </a:xfrm>
        </p:spPr>
        <p:txBody>
          <a:bodyPr/>
          <a:lstStyle/>
          <a:p>
            <a:pPr algn="l"/>
            <a:r>
              <a:rPr lang="en-GB" sz="5400" b="1" dirty="0" smtClean="0">
                <a:solidFill>
                  <a:srgbClr val="0000FF"/>
                </a:solidFill>
                <a:effectLst>
                  <a:outerShdw blurRad="38100" dist="38100" dir="2700000" algn="tl">
                    <a:srgbClr val="000000">
                      <a:alpha val="43137"/>
                    </a:srgbClr>
                  </a:outerShdw>
                </a:effectLst>
                <a:latin typeface="Bodoni MT" pitchFamily="18" charset="0"/>
              </a:rPr>
              <a:t>Logos</a:t>
            </a:r>
            <a:endParaRPr lang="en-GB" dirty="0"/>
          </a:p>
        </p:txBody>
      </p:sp>
    </p:spTree>
    <p:extLst>
      <p:ext uri="{BB962C8B-B14F-4D97-AF65-F5344CB8AC3E}">
        <p14:creationId xmlns:p14="http://schemas.microsoft.com/office/powerpoint/2010/main" val="14092447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857</Words>
  <Application>Microsoft Office PowerPoint</Application>
  <PresentationFormat>On-screen Show (4:3)</PresentationFormat>
  <Paragraphs>62</Paragraphs>
  <Slides>24</Slides>
  <Notes>14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Review</vt:lpstr>
      <vt:lpstr>My Brief</vt:lpstr>
      <vt:lpstr>Hollis Construction</vt:lpstr>
      <vt:lpstr>PowerPoint Presentation</vt:lpstr>
      <vt:lpstr>PowerPoint Presentation</vt:lpstr>
      <vt:lpstr>Logo</vt:lpstr>
      <vt:lpstr>Research</vt:lpstr>
      <vt:lpstr>Logos</vt:lpstr>
      <vt:lpstr>Logos</vt:lpstr>
      <vt:lpstr>Logos</vt:lpstr>
      <vt:lpstr>PowerPoint Presentation</vt:lpstr>
      <vt:lpstr>Logo</vt:lpstr>
      <vt:lpstr>Business Card</vt:lpstr>
      <vt:lpstr>Research</vt:lpstr>
      <vt:lpstr>Business Cards</vt:lpstr>
      <vt:lpstr>Business Cards</vt:lpstr>
      <vt:lpstr>Business Cards</vt:lpstr>
      <vt:lpstr>Letterhead</vt:lpstr>
      <vt:lpstr>Research</vt:lpstr>
      <vt:lpstr>PowerPoint Presentation</vt:lpstr>
      <vt:lpstr>PowerPoint Presentation</vt:lpstr>
      <vt:lpstr>PowerPoint Presentation</vt:lpstr>
      <vt:lpstr>Final Products</vt:lpstr>
      <vt:lpstr>New skills I learnt..</vt:lpstr>
    </vt:vector>
  </TitlesOfParts>
  <Company>The HENLEY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dc:title>
  <dc:creator>Charlotte Hollis</dc:creator>
  <cp:lastModifiedBy>Any Authorised User</cp:lastModifiedBy>
  <cp:revision>23</cp:revision>
  <cp:lastPrinted>2012-06-22T09:10:42Z</cp:lastPrinted>
  <dcterms:created xsi:type="dcterms:W3CDTF">2012-05-11T10:25:19Z</dcterms:created>
  <dcterms:modified xsi:type="dcterms:W3CDTF">2012-08-19T16:31:00Z</dcterms:modified>
</cp:coreProperties>
</file>